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BRUN Anais" initials="LA" lastIdx="1" clrIdx="0">
    <p:extLst>
      <p:ext uri="{19B8F6BF-5375-455C-9EA6-DF929625EA0E}">
        <p15:presenceInfo xmlns:p15="http://schemas.microsoft.com/office/powerpoint/2012/main" userId="S-1-5-21-1077702193-1523600906-1050887974-131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95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11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6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5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5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3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41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0390-731B-4DD5-A6ED-A3AB745FCFAA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7992-BD77-4FE1-A3E0-9DC779B0A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3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1383792"/>
            <a:ext cx="5077968" cy="1018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56" y="3578352"/>
            <a:ext cx="5077968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4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325"/>
            <a:ext cx="12192000" cy="40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549"/>
            <a:ext cx="12192000" cy="45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08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LEBRUN Anais</dc:creator>
  <cp:lastModifiedBy>LEBRUN Anais</cp:lastModifiedBy>
  <cp:revision>1</cp:revision>
  <dcterms:created xsi:type="dcterms:W3CDTF">2022-10-31T15:40:05Z</dcterms:created>
  <dcterms:modified xsi:type="dcterms:W3CDTF">2022-10-31T15:40:25Z</dcterms:modified>
</cp:coreProperties>
</file>